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onel VINOUR" initials="LV" lastIdx="1" clrIdx="0">
    <p:extLst>
      <p:ext uri="{19B8F6BF-5375-455C-9EA6-DF929625EA0E}">
        <p15:presenceInfo xmlns:p15="http://schemas.microsoft.com/office/powerpoint/2012/main" userId="S::lionel.vinour@univ-poitiers.fr::25191f4f-12f0-43c1-90ff-4f983056041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9A3C"/>
    <a:srgbClr val="E2F0D9"/>
    <a:srgbClr val="FAB900"/>
    <a:srgbClr val="FFF2CC"/>
    <a:srgbClr val="FFC41D"/>
    <a:srgbClr val="A676A6"/>
    <a:srgbClr val="E5D7E5"/>
    <a:srgbClr val="E1D1E1"/>
    <a:srgbClr val="D8D1DF"/>
    <a:srgbClr val="C8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141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173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6858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9652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92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699760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0718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10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033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296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626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06506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F5C49-2B32-4A38-8400-0BE409584797}" type="datetimeFigureOut">
              <a:rPr lang="fr-FR" smtClean="0"/>
              <a:t>30/09/2026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32EE9-2B1E-406D-9A48-1FD13F185D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8574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0A257FE-CC68-49FB-B962-6F9EC53AB9DF}"/>
              </a:ext>
            </a:extLst>
          </p:cNvPr>
          <p:cNvSpPr/>
          <p:nvPr/>
        </p:nvSpPr>
        <p:spPr>
          <a:xfrm>
            <a:off x="993716" y="1294887"/>
            <a:ext cx="8702185" cy="4513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fr-FR" sz="1600" b="1" dirty="0">
                <a:solidFill>
                  <a:srgbClr val="609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SERVICE UNIVERSITAIRE DES ACTIVITÉS PHYSIQUES ET SPORTIVES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132BF40-C9D5-437D-9CD7-2A426FFEA457}"/>
              </a:ext>
            </a:extLst>
          </p:cNvPr>
          <p:cNvSpPr/>
          <p:nvPr/>
        </p:nvSpPr>
        <p:spPr>
          <a:xfrm>
            <a:off x="2722549" y="1970182"/>
            <a:ext cx="5189865" cy="451335"/>
          </a:xfrm>
          <a:prstGeom prst="rect">
            <a:avLst/>
          </a:prstGeom>
          <a:solidFill>
            <a:srgbClr val="E2F0D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fr-FR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Nicolas </a:t>
            </a:r>
            <a:r>
              <a:rPr lang="fr-FR" sz="1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Hayer</a:t>
            </a:r>
            <a:endParaRPr lang="fr-FR" sz="1200" b="1" dirty="0">
              <a:solidFill>
                <a:schemeClr val="tx1"/>
              </a:solidFill>
              <a:latin typeface="Neo Sans Std"/>
              <a:cs typeface="Neo Sans Std"/>
            </a:endParaRPr>
          </a:p>
          <a:p>
            <a:pPr algn="ctr" eaLnBrk="1" hangingPunct="1">
              <a:defRPr/>
            </a:pPr>
            <a:r>
              <a:rPr lang="fr-FR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Directeur du Service universitaire des activités physiques et sportives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FD39FED-1938-47E7-9F13-248F095004C1}"/>
              </a:ext>
            </a:extLst>
          </p:cNvPr>
          <p:cNvSpPr/>
          <p:nvPr/>
        </p:nvSpPr>
        <p:spPr>
          <a:xfrm>
            <a:off x="6210983" y="2817118"/>
            <a:ext cx="1728000" cy="703029"/>
          </a:xfrm>
          <a:prstGeom prst="rect">
            <a:avLst/>
          </a:prstGeom>
          <a:solidFill>
            <a:srgbClr val="609A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Animations campus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3BD87BE-143B-491C-9297-025E0321E2B4}"/>
              </a:ext>
            </a:extLst>
          </p:cNvPr>
          <p:cNvSpPr/>
          <p:nvPr/>
        </p:nvSpPr>
        <p:spPr>
          <a:xfrm>
            <a:off x="7967898" y="2817118"/>
            <a:ext cx="1728000" cy="703029"/>
          </a:xfrm>
          <a:prstGeom prst="rect">
            <a:avLst/>
          </a:prstGeom>
          <a:solidFill>
            <a:srgbClr val="609A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Accueil - Secrétariat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3B3DEA2-2930-423F-A1E9-7D698434831F}"/>
              </a:ext>
            </a:extLst>
          </p:cNvPr>
          <p:cNvSpPr/>
          <p:nvPr/>
        </p:nvSpPr>
        <p:spPr>
          <a:xfrm>
            <a:off x="944647" y="3520144"/>
            <a:ext cx="1717200" cy="3457736"/>
          </a:xfrm>
          <a:prstGeom prst="rect">
            <a:avLst/>
          </a:prstGeom>
          <a:solidFill>
            <a:srgbClr val="E2F0D9"/>
          </a:solidFill>
          <a:ln w="12700">
            <a:solidFill>
              <a:srgbClr val="609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Vincent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Duhagon</a:t>
            </a:r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5FDFA87-CBCA-4246-A3BF-F6387B56B173}"/>
              </a:ext>
            </a:extLst>
          </p:cNvPr>
          <p:cNvSpPr/>
          <p:nvPr/>
        </p:nvSpPr>
        <p:spPr>
          <a:xfrm>
            <a:off x="2701725" y="3520144"/>
            <a:ext cx="1717200" cy="3457736"/>
          </a:xfrm>
          <a:prstGeom prst="rect">
            <a:avLst/>
          </a:prstGeom>
          <a:solidFill>
            <a:srgbClr val="E2F0D9"/>
          </a:solidFill>
          <a:ln w="12700">
            <a:solidFill>
              <a:srgbClr val="609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Capucine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Agard</a:t>
            </a:r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C01447-59E1-402A-A4DF-31D0F325C962}"/>
              </a:ext>
            </a:extLst>
          </p:cNvPr>
          <p:cNvSpPr/>
          <p:nvPr/>
        </p:nvSpPr>
        <p:spPr>
          <a:xfrm>
            <a:off x="4458882" y="3520144"/>
            <a:ext cx="1717200" cy="3457736"/>
          </a:xfrm>
          <a:prstGeom prst="rect">
            <a:avLst/>
          </a:prstGeom>
          <a:solidFill>
            <a:srgbClr val="E2F0D9"/>
          </a:solidFill>
          <a:ln w="12700">
            <a:solidFill>
              <a:srgbClr val="609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Nicolas Becker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1F6A6E-4178-4D0A-80C0-F103F2913FB2}"/>
              </a:ext>
            </a:extLst>
          </p:cNvPr>
          <p:cNvSpPr/>
          <p:nvPr/>
        </p:nvSpPr>
        <p:spPr>
          <a:xfrm>
            <a:off x="6216440" y="3520144"/>
            <a:ext cx="1717200" cy="3457736"/>
          </a:xfrm>
          <a:prstGeom prst="rect">
            <a:avLst/>
          </a:prstGeom>
          <a:solidFill>
            <a:srgbClr val="E2F0D9"/>
          </a:solidFill>
          <a:ln w="12700">
            <a:solidFill>
              <a:srgbClr val="609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Hervé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Haristouy</a:t>
            </a:r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9DE1ACE-4E0B-49A6-81B2-6A3622AD9E6F}"/>
              </a:ext>
            </a:extLst>
          </p:cNvPr>
          <p:cNvSpPr/>
          <p:nvPr/>
        </p:nvSpPr>
        <p:spPr>
          <a:xfrm>
            <a:off x="7971119" y="3520144"/>
            <a:ext cx="1717200" cy="3457736"/>
          </a:xfrm>
          <a:prstGeom prst="rect">
            <a:avLst/>
          </a:prstGeom>
          <a:solidFill>
            <a:srgbClr val="E2F0D9"/>
          </a:solidFill>
          <a:ln w="12700">
            <a:solidFill>
              <a:srgbClr val="609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Nathalie </a:t>
            </a:r>
            <a:r>
              <a:rPr lang="fr-FR" sz="1000">
                <a:solidFill>
                  <a:srgbClr val="000000"/>
                </a:solidFill>
                <a:latin typeface="Calibri" panose="020F0502020204030204" pitchFamily="34" charset="0"/>
              </a:rPr>
              <a:t>Leporse</a:t>
            </a:r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A80A1828-196C-4998-8F22-42F9DAD95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809" y="131402"/>
            <a:ext cx="1331119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80BA1748-157C-4C1B-969E-AF3E3D5E2B3D}"/>
              </a:ext>
            </a:extLst>
          </p:cNvPr>
          <p:cNvSpPr/>
          <p:nvPr/>
        </p:nvSpPr>
        <p:spPr>
          <a:xfrm>
            <a:off x="131885" y="60204"/>
            <a:ext cx="4046659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fr-FR" sz="1400" b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Université de Poitiers - Organigramme</a:t>
            </a: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0728D3B-5673-4569-8494-0BA4394EDF70}"/>
              </a:ext>
            </a:extLst>
          </p:cNvPr>
          <p:cNvCxnSpPr>
            <a:cxnSpLocks/>
          </p:cNvCxnSpPr>
          <p:nvPr/>
        </p:nvCxnSpPr>
        <p:spPr>
          <a:xfrm>
            <a:off x="219808" y="650631"/>
            <a:ext cx="8893712" cy="0"/>
          </a:xfrm>
          <a:prstGeom prst="line">
            <a:avLst/>
          </a:prstGeom>
          <a:ln w="47625">
            <a:solidFill>
              <a:srgbClr val="E83C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05557061-BC90-4F2A-B8A5-0BDEE51E5402}"/>
              </a:ext>
            </a:extLst>
          </p:cNvPr>
          <p:cNvSpPr/>
          <p:nvPr/>
        </p:nvSpPr>
        <p:spPr>
          <a:xfrm>
            <a:off x="131885" y="748364"/>
            <a:ext cx="1511178" cy="2422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fr-FR" sz="900" i="1" dirty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Mise à jour le </a:t>
            </a:r>
            <a:fld id="{BF01FC02-D869-495E-B400-FAF42D1C58DE}" type="datetime1">
              <a:rPr lang="fr-FR" sz="900" i="1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30/09/2026</a:t>
            </a:fld>
            <a:endParaRPr lang="fr-FR" sz="900" i="1" dirty="0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C68D5BA-5B7C-4369-9AFC-F196F0C360F8}"/>
              </a:ext>
            </a:extLst>
          </p:cNvPr>
          <p:cNvSpPr/>
          <p:nvPr/>
        </p:nvSpPr>
        <p:spPr>
          <a:xfrm>
            <a:off x="939247" y="2828655"/>
            <a:ext cx="1728000" cy="703031"/>
          </a:xfrm>
          <a:prstGeom prst="rect">
            <a:avLst/>
          </a:prstGeom>
          <a:solidFill>
            <a:srgbClr val="609A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05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DirecteurAdjoint</a:t>
            </a:r>
            <a:endParaRPr lang="fr-FR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Chargé des ESHN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F32398-3E9A-4375-A2B8-4FD239B4184B}"/>
              </a:ext>
            </a:extLst>
          </p:cNvPr>
          <p:cNvSpPr/>
          <p:nvPr/>
        </p:nvSpPr>
        <p:spPr>
          <a:xfrm>
            <a:off x="2696325" y="2828655"/>
            <a:ext cx="1728000" cy="703031"/>
          </a:xfrm>
          <a:prstGeom prst="rect">
            <a:avLst/>
          </a:prstGeom>
          <a:solidFill>
            <a:srgbClr val="609A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Directrice Adjointe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941A09C-F1E4-49A2-9942-4F20385571DE}"/>
              </a:ext>
            </a:extLst>
          </p:cNvPr>
          <p:cNvSpPr/>
          <p:nvPr/>
        </p:nvSpPr>
        <p:spPr>
          <a:xfrm>
            <a:off x="4462804" y="2817114"/>
            <a:ext cx="1728000" cy="703030"/>
          </a:xfrm>
          <a:prstGeom prst="rect">
            <a:avLst/>
          </a:prstGeom>
          <a:solidFill>
            <a:srgbClr val="609A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05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Chargé de l’ASUP </a:t>
            </a:r>
            <a:endParaRPr lang="fr-FR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AC7B23-BF75-8D31-8612-1D8A555F3771}"/>
              </a:ext>
            </a:extLst>
          </p:cNvPr>
          <p:cNvSpPr/>
          <p:nvPr/>
        </p:nvSpPr>
        <p:spPr>
          <a:xfrm>
            <a:off x="939247" y="4026828"/>
            <a:ext cx="8756651" cy="2938352"/>
          </a:xfrm>
          <a:prstGeom prst="rect">
            <a:avLst/>
          </a:prstGeom>
          <a:solidFill>
            <a:srgbClr val="E2F0D9"/>
          </a:solidFill>
          <a:ln w="12700">
            <a:solidFill>
              <a:srgbClr val="609A3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t" anchorCtr="0"/>
          <a:lstStyle/>
          <a:p>
            <a:pPr algn="ctr"/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ctr"/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Capucine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Agard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Boxe française, Pilates, Mobilité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Nicolas Becker – Basket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ball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, Hand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ball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, Natation, Trail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Brunon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Daudin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Football, Futsal, Préparation physique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Vincent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Duhagon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Volley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ball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, Trail, Cross training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Patrick Gonthier – Basket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ball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, Tennis de table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Mylène Haas – Fitness, Yoga, Tennis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Hervé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Haristouy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Golf, e-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cycling</a:t>
            </a:r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Nicolas Hayer – Course d’orientation, Voile, VTT, Randonnée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Christophe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Ivanovski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Natation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Laurent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Lalange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Tennis,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Padel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tennis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Isabelle Lamothe – Danse , Recherche chorégraphique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Marie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Lematte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Rugby, Fitness, Badminton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Olivier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Madelain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- Musculation</a:t>
            </a:r>
          </a:p>
          <a:p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Valérie </a:t>
            </a:r>
            <a:r>
              <a:rPr lang="fr-FR" sz="1000" dirty="0" err="1">
                <a:solidFill>
                  <a:srgbClr val="000000"/>
                </a:solidFill>
                <a:latin typeface="Calibri" panose="020F0502020204030204" pitchFamily="34" charset="0"/>
              </a:rPr>
              <a:t>Moutault</a:t>
            </a:r>
            <a:r>
              <a:rPr lang="fr-FR" sz="1000" dirty="0">
                <a:solidFill>
                  <a:srgbClr val="000000"/>
                </a:solidFill>
                <a:latin typeface="Calibri" panose="020F0502020204030204" pitchFamily="34" charset="0"/>
              </a:rPr>
              <a:t> – Escalade, Fitness, Mobilité</a:t>
            </a:r>
          </a:p>
          <a:p>
            <a:endParaRPr lang="fr-FR" sz="1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D19CA6-6C28-2D33-34FC-04036F092DA9}"/>
              </a:ext>
            </a:extLst>
          </p:cNvPr>
          <p:cNvSpPr/>
          <p:nvPr/>
        </p:nvSpPr>
        <p:spPr>
          <a:xfrm>
            <a:off x="933366" y="4039525"/>
            <a:ext cx="8754953" cy="703031"/>
          </a:xfrm>
          <a:prstGeom prst="rect">
            <a:avLst/>
          </a:prstGeom>
          <a:solidFill>
            <a:srgbClr val="609A3C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fr-FR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Equipe pédagogique enseignants SUAPS</a:t>
            </a:r>
          </a:p>
        </p:txBody>
      </p:sp>
    </p:spTree>
    <p:extLst>
      <p:ext uri="{BB962C8B-B14F-4D97-AF65-F5344CB8AC3E}">
        <p14:creationId xmlns:p14="http://schemas.microsoft.com/office/powerpoint/2010/main" val="36731795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633</TotalTime>
  <Words>168</Words>
  <Application>Microsoft Macintosh PowerPoint</Application>
  <PresentationFormat>Personnalisé</PresentationFormat>
  <Paragraphs>36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Neo Sans Std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Sabourin Marion</dc:creator>
  <cp:lastModifiedBy>Nicolas HAYER</cp:lastModifiedBy>
  <cp:revision>35</cp:revision>
  <dcterms:created xsi:type="dcterms:W3CDTF">2024-10-01T14:08:50Z</dcterms:created>
  <dcterms:modified xsi:type="dcterms:W3CDTF">2026-09-30T14:25:48Z</dcterms:modified>
</cp:coreProperties>
</file>